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slides/slide94.xml" ContentType="application/vnd.openxmlformats-officedocument.presentationml.slide+xml"/>
  <Override PartName="/ppt/slides/slide113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83.xml" ContentType="application/vnd.openxmlformats-officedocument.presentationml.slide+xml"/>
  <Override PartName="/ppt/slides/slide102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slides/slide90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s/slide99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slides/slide107.xml" ContentType="application/vnd.openxmlformats-officedocument.presentationml.slide+xml"/>
  <Override PartName="/ppt/viewProps.xml" ContentType="application/vnd.openxmlformats-officedocument.presentationml.viewProp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slides/slide95.xml" ContentType="application/vnd.openxmlformats-officedocument.presentationml.slide+xml"/>
  <Override PartName="/ppt/slides/slide103.xml" ContentType="application/vnd.openxmlformats-officedocument.presentationml.slide+xml"/>
  <Override PartName="/ppt/slides/slide105.xml" ContentType="application/vnd.openxmlformats-officedocument.presentationml.slide+xml"/>
  <Override PartName="/ppt/slides/slide114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slides/slide93.xml" ContentType="application/vnd.openxmlformats-officedocument.presentationml.slide+xml"/>
  <Override PartName="/ppt/slides/slide101.xml" ContentType="application/vnd.openxmlformats-officedocument.presentationml.slide+xml"/>
  <Override PartName="/ppt/slides/slide112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s/slide71.xml" ContentType="application/vnd.openxmlformats-officedocument.presentationml.slide+xml"/>
  <Override PartName="/ppt/slides/slide80.xml" ContentType="application/vnd.openxmlformats-officedocument.presentationml.slide+xml"/>
  <Override PartName="/ppt/slides/slide82.xml" ContentType="application/vnd.openxmlformats-officedocument.presentationml.slide+xml"/>
  <Override PartName="/ppt/slides/slide91.xml" ContentType="application/vnd.openxmlformats-officedocument.presentationml.slide+xml"/>
  <Override PartName="/ppt/slides/slide110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  <Override PartName="/ppt/slides/slide89.xml" ContentType="application/vnd.openxmlformats-officedocument.presentationml.slide+xml"/>
  <Override PartName="/ppt/slides/slide98.xml" ContentType="application/vnd.openxmlformats-officedocument.presentationml.slide+xml"/>
  <Override PartName="/ppt/slides/slide108.xml" ContentType="application/vnd.openxmlformats-officedocument.presentationml.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slides/slide78.xml" ContentType="application/vnd.openxmlformats-officedocument.presentationml.slide+xml"/>
  <Override PartName="/ppt/slides/slide87.xml" ContentType="application/vnd.openxmlformats-officedocument.presentationml.slide+xml"/>
  <Override PartName="/ppt/slides/slide96.xml" ContentType="application/vnd.openxmlformats-officedocument.presentationml.slide+xml"/>
  <Override PartName="/ppt/slides/slide106.xml" ContentType="application/vnd.openxmlformats-officedocument.presentationml.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85.xml" ContentType="application/vnd.openxmlformats-officedocument.presentationml.slide+xml"/>
  <Override PartName="/ppt/slides/slide104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s/slide92.xml" ContentType="application/vnd.openxmlformats-officedocument.presentationml.slide+xml"/>
  <Override PartName="/ppt/slides/slide111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Override PartName="/ppt/slides/slide100.xml" ContentType="application/vnd.openxmlformats-officedocument.presentationml.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slides/slide79.xml" ContentType="application/vnd.openxmlformats-officedocument.presentationml.slide+xml"/>
  <Override PartName="/ppt/slides/slide109.xml" ContentType="application/vnd.openxmlformats-officedocument.presentationml.slide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slides/slide97.xml" ContentType="application/vnd.openxmlformats-officedocument.presentationml.slide+xml"/>
  <Override PartName="/ppt/slideLayouts/slideLayout9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6"/>
  </p:notesMasterIdLst>
  <p:sldIdLst>
    <p:sldId id="260" r:id="rId2"/>
    <p:sldId id="261" r:id="rId3"/>
    <p:sldId id="257" r:id="rId4"/>
    <p:sldId id="258" r:id="rId5"/>
    <p:sldId id="259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8" r:id="rId25"/>
    <p:sldId id="281" r:id="rId26"/>
    <p:sldId id="282" r:id="rId27"/>
    <p:sldId id="283" r:id="rId28"/>
    <p:sldId id="284" r:id="rId29"/>
    <p:sldId id="285" r:id="rId30"/>
    <p:sldId id="287" r:id="rId31"/>
    <p:sldId id="289" r:id="rId32"/>
    <p:sldId id="290" r:id="rId33"/>
    <p:sldId id="291" r:id="rId34"/>
    <p:sldId id="292" r:id="rId35"/>
    <p:sldId id="293" r:id="rId36"/>
    <p:sldId id="294" r:id="rId37"/>
    <p:sldId id="295" r:id="rId38"/>
    <p:sldId id="298" r:id="rId39"/>
    <p:sldId id="299" r:id="rId40"/>
    <p:sldId id="296" r:id="rId41"/>
    <p:sldId id="297" r:id="rId42"/>
    <p:sldId id="300" r:id="rId43"/>
    <p:sldId id="301" r:id="rId44"/>
    <p:sldId id="302" r:id="rId45"/>
    <p:sldId id="303" r:id="rId46"/>
    <p:sldId id="304" r:id="rId47"/>
    <p:sldId id="305" r:id="rId48"/>
    <p:sldId id="306" r:id="rId49"/>
    <p:sldId id="307" r:id="rId50"/>
    <p:sldId id="308" r:id="rId51"/>
    <p:sldId id="309" r:id="rId52"/>
    <p:sldId id="310" r:id="rId53"/>
    <p:sldId id="311" r:id="rId54"/>
    <p:sldId id="312" r:id="rId55"/>
    <p:sldId id="313" r:id="rId56"/>
    <p:sldId id="314" r:id="rId57"/>
    <p:sldId id="315" r:id="rId58"/>
    <p:sldId id="316" r:id="rId59"/>
    <p:sldId id="317" r:id="rId60"/>
    <p:sldId id="318" r:id="rId61"/>
    <p:sldId id="319" r:id="rId62"/>
    <p:sldId id="320" r:id="rId63"/>
    <p:sldId id="321" r:id="rId64"/>
    <p:sldId id="322" r:id="rId65"/>
    <p:sldId id="323" r:id="rId66"/>
    <p:sldId id="324" r:id="rId67"/>
    <p:sldId id="325" r:id="rId68"/>
    <p:sldId id="326" r:id="rId69"/>
    <p:sldId id="327" r:id="rId70"/>
    <p:sldId id="328" r:id="rId71"/>
    <p:sldId id="329" r:id="rId72"/>
    <p:sldId id="330" r:id="rId73"/>
    <p:sldId id="331" r:id="rId74"/>
    <p:sldId id="332" r:id="rId75"/>
    <p:sldId id="333" r:id="rId76"/>
    <p:sldId id="334" r:id="rId77"/>
    <p:sldId id="335" r:id="rId78"/>
    <p:sldId id="336" r:id="rId79"/>
    <p:sldId id="337" r:id="rId80"/>
    <p:sldId id="338" r:id="rId81"/>
    <p:sldId id="339" r:id="rId82"/>
    <p:sldId id="340" r:id="rId83"/>
    <p:sldId id="341" r:id="rId84"/>
    <p:sldId id="342" r:id="rId85"/>
    <p:sldId id="343" r:id="rId86"/>
    <p:sldId id="344" r:id="rId87"/>
    <p:sldId id="345" r:id="rId88"/>
    <p:sldId id="346" r:id="rId89"/>
    <p:sldId id="347" r:id="rId90"/>
    <p:sldId id="348" r:id="rId91"/>
    <p:sldId id="349" r:id="rId92"/>
    <p:sldId id="350" r:id="rId93"/>
    <p:sldId id="351" r:id="rId94"/>
    <p:sldId id="352" r:id="rId95"/>
    <p:sldId id="353" r:id="rId96"/>
    <p:sldId id="354" r:id="rId97"/>
    <p:sldId id="355" r:id="rId98"/>
    <p:sldId id="356" r:id="rId99"/>
    <p:sldId id="357" r:id="rId100"/>
    <p:sldId id="358" r:id="rId101"/>
    <p:sldId id="359" r:id="rId102"/>
    <p:sldId id="360" r:id="rId103"/>
    <p:sldId id="362" r:id="rId104"/>
    <p:sldId id="363" r:id="rId105"/>
    <p:sldId id="364" r:id="rId106"/>
    <p:sldId id="365" r:id="rId107"/>
    <p:sldId id="366" r:id="rId108"/>
    <p:sldId id="367" r:id="rId109"/>
    <p:sldId id="368" r:id="rId110"/>
    <p:sldId id="369" r:id="rId111"/>
    <p:sldId id="370" r:id="rId112"/>
    <p:sldId id="371" r:id="rId113"/>
    <p:sldId id="372" r:id="rId114"/>
    <p:sldId id="373" r:id="rId115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91" d="100"/>
          <a:sy n="91" d="100"/>
        </p:scale>
        <p:origin x="-786" y="-9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presProps" Target="presProp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ADF801-EE6A-45C3-A9B2-41F667CAD4AF}" type="datetimeFigureOut">
              <a:rPr lang="en-US" smtClean="0"/>
              <a:pPr/>
              <a:t>20-Jun-23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068844-6764-4AD3-BC73-4E72817E07E8}" type="slidenum">
              <a:rPr lang="en-IN" smtClean="0"/>
              <a:pPr/>
              <a:t>‹#›</a:t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3EB2D2-2838-4B8D-A11B-F7B3D24EA6EA}" type="slidenum">
              <a:rPr lang="en-IN" smtClean="0"/>
              <a:pPr/>
              <a:t>30</a:t>
            </a:fld>
            <a:endParaRPr lang="en-I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909FF-9B47-458C-AE71-DEDFA35AB88A}" type="datetimeFigureOut">
              <a:rPr lang="en-US" smtClean="0"/>
              <a:pPr/>
              <a:t>20-Jun-23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9C42D-A852-4808-9DFF-FD4BF11AD8B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909FF-9B47-458C-AE71-DEDFA35AB88A}" type="datetimeFigureOut">
              <a:rPr lang="en-US" smtClean="0"/>
              <a:pPr/>
              <a:t>20-Jun-23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9C42D-A852-4808-9DFF-FD4BF11AD8B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909FF-9B47-458C-AE71-DEDFA35AB88A}" type="datetimeFigureOut">
              <a:rPr lang="en-US" smtClean="0"/>
              <a:pPr/>
              <a:t>20-Jun-23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9C42D-A852-4808-9DFF-FD4BF11AD8B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909FF-9B47-458C-AE71-DEDFA35AB88A}" type="datetimeFigureOut">
              <a:rPr lang="en-US" smtClean="0"/>
              <a:pPr/>
              <a:t>20-Jun-23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9C42D-A852-4808-9DFF-FD4BF11AD8B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909FF-9B47-458C-AE71-DEDFA35AB88A}" type="datetimeFigureOut">
              <a:rPr lang="en-US" smtClean="0"/>
              <a:pPr/>
              <a:t>20-Jun-23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9C42D-A852-4808-9DFF-FD4BF11AD8B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909FF-9B47-458C-AE71-DEDFA35AB88A}" type="datetimeFigureOut">
              <a:rPr lang="en-US" smtClean="0"/>
              <a:pPr/>
              <a:t>20-Jun-23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9C42D-A852-4808-9DFF-FD4BF11AD8B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909FF-9B47-458C-AE71-DEDFA35AB88A}" type="datetimeFigureOut">
              <a:rPr lang="en-US" smtClean="0"/>
              <a:pPr/>
              <a:t>20-Jun-23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9C42D-A852-4808-9DFF-FD4BF11AD8B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909FF-9B47-458C-AE71-DEDFA35AB88A}" type="datetimeFigureOut">
              <a:rPr lang="en-US" smtClean="0"/>
              <a:pPr/>
              <a:t>20-Jun-23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9C42D-A852-4808-9DFF-FD4BF11AD8B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909FF-9B47-458C-AE71-DEDFA35AB88A}" type="datetimeFigureOut">
              <a:rPr lang="en-US" smtClean="0"/>
              <a:pPr/>
              <a:t>20-Jun-23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9C42D-A852-4808-9DFF-FD4BF11AD8B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909FF-9B47-458C-AE71-DEDFA35AB88A}" type="datetimeFigureOut">
              <a:rPr lang="en-US" smtClean="0"/>
              <a:pPr/>
              <a:t>20-Jun-23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9C42D-A852-4808-9DFF-FD4BF11AD8B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909FF-9B47-458C-AE71-DEDFA35AB88A}" type="datetimeFigureOut">
              <a:rPr lang="en-US" smtClean="0"/>
              <a:pPr/>
              <a:t>20-Jun-23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9C42D-A852-4808-9DFF-FD4BF11AD8B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A909FF-9B47-458C-AE71-DEDFA35AB88A}" type="datetimeFigureOut">
              <a:rPr lang="en-US" smtClean="0"/>
              <a:pPr/>
              <a:t>20-Jun-23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59C42D-A852-4808-9DFF-FD4BF11AD8B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962150"/>
            <a:ext cx="8229600" cy="85725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sz="3100" dirty="0" smtClean="0"/>
              <a:t>Web Technology</a:t>
            </a:r>
            <a:br>
              <a:rPr lang="en-US" sz="3100" dirty="0" smtClean="0"/>
            </a:br>
            <a:r>
              <a:rPr lang="en-US" sz="3100" dirty="0" smtClean="0"/>
              <a:t>Unit 4</a:t>
            </a:r>
            <a:r>
              <a:rPr lang="en-US" sz="3100" dirty="0" smtClean="0"/>
              <a:t/>
            </a:r>
            <a:br>
              <a:rPr lang="en-US" sz="3100" dirty="0" smtClean="0"/>
            </a:br>
            <a:r>
              <a:rPr lang="en-US" sz="3100" b="1" dirty="0" smtClean="0"/>
              <a:t>Server </a:t>
            </a:r>
            <a:r>
              <a:rPr lang="en-US" sz="3100" b="1" dirty="0" smtClean="0"/>
              <a:t>Side </a:t>
            </a:r>
            <a:r>
              <a:rPr lang="en-US" sz="3100" b="1" dirty="0" err="1" smtClean="0"/>
              <a:t>Scripting:PHP</a:t>
            </a:r>
            <a:r>
              <a:rPr lang="en-US" sz="3100" dirty="0" smtClean="0"/>
              <a:t/>
            </a:r>
            <a:br>
              <a:rPr lang="en-US" sz="3100" dirty="0" smtClean="0"/>
            </a:br>
            <a:r>
              <a:rPr lang="en-US" sz="3100" dirty="0" smtClean="0"/>
              <a:t/>
            </a:r>
            <a:br>
              <a:rPr lang="en-US" sz="3100" dirty="0" smtClean="0"/>
            </a:br>
            <a:r>
              <a:rPr lang="en-US" sz="3100" dirty="0" smtClean="0"/>
              <a:t>By Dr </a:t>
            </a:r>
            <a:r>
              <a:rPr lang="en-US" sz="3100" dirty="0" err="1" smtClean="0"/>
              <a:t>Prasanna</a:t>
            </a:r>
            <a:r>
              <a:rPr lang="en-US" sz="3100" dirty="0" smtClean="0"/>
              <a:t> B T</a:t>
            </a:r>
            <a:br>
              <a:rPr lang="en-US" sz="3100" dirty="0" smtClean="0"/>
            </a:br>
            <a:r>
              <a:rPr lang="en-US" sz="3100" dirty="0" err="1" smtClean="0"/>
              <a:t>SJCE,JSSSTU,Mysuru</a:t>
            </a:r>
            <a:endParaRPr lang="en-US" sz="31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514350"/>
            <a:ext cx="8077200" cy="3733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361950"/>
            <a:ext cx="8062913" cy="2363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8600" y="2647950"/>
            <a:ext cx="7924800" cy="2266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5800" y="1428750"/>
            <a:ext cx="7328280" cy="1895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14400" y="1123950"/>
            <a:ext cx="7650956" cy="259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90600" y="438150"/>
            <a:ext cx="7081838" cy="43857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" y="1047750"/>
            <a:ext cx="8305636" cy="161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9600" y="0"/>
            <a:ext cx="8153400" cy="1933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174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85800" y="1934981"/>
            <a:ext cx="7924800" cy="22179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3400" y="1123950"/>
            <a:ext cx="7996681" cy="2343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5800" y="514350"/>
            <a:ext cx="7543800" cy="434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971550"/>
            <a:ext cx="8143875" cy="20856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4288"/>
            <a:ext cx="8686799" cy="5114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3400" y="590550"/>
            <a:ext cx="7225399" cy="396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33046" y="742950"/>
            <a:ext cx="7672754" cy="3067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0"/>
            <a:ext cx="7543800" cy="517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47800" y="252413"/>
            <a:ext cx="6248400" cy="4638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14401" y="247650"/>
            <a:ext cx="7086600" cy="4895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153400" cy="841771"/>
          </a:xfrm>
        </p:spPr>
        <p:txBody>
          <a:bodyPr>
            <a:noAutofit/>
          </a:bodyPr>
          <a:lstStyle/>
          <a:p>
            <a:r>
              <a:rPr lang="en-US" sz="2800" dirty="0" smtClean="0"/>
              <a:t>Go through for these topics in Text Book </a:t>
            </a:r>
            <a:br>
              <a:rPr lang="en-US" sz="2800" dirty="0" smtClean="0"/>
            </a:br>
            <a:r>
              <a:rPr lang="en-US" sz="2800" dirty="0" smtClean="0"/>
              <a:t>Fundamentals of Web technology By</a:t>
            </a:r>
            <a:br>
              <a:rPr lang="en-US" sz="2800" dirty="0" smtClean="0"/>
            </a:br>
            <a:r>
              <a:rPr lang="en-US" sz="2800" dirty="0" smtClean="0"/>
              <a:t>Randy Connolly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Managing </a:t>
            </a:r>
            <a:r>
              <a:rPr lang="en-IN" dirty="0" err="1" smtClean="0"/>
              <a:t>MySQL</a:t>
            </a:r>
            <a:r>
              <a:rPr lang="en-IN" dirty="0" smtClean="0"/>
              <a:t> </a:t>
            </a:r>
            <a:r>
              <a:rPr lang="en-IN" dirty="0" err="1" smtClean="0"/>
              <a:t>Dataase</a:t>
            </a:r>
            <a:r>
              <a:rPr lang="en-IN" dirty="0" smtClean="0"/>
              <a:t> </a:t>
            </a:r>
          </a:p>
          <a:p>
            <a:r>
              <a:rPr lang="en-IN" dirty="0" smtClean="0"/>
              <a:t>Accessing </a:t>
            </a:r>
            <a:r>
              <a:rPr lang="en-IN" dirty="0" err="1" smtClean="0"/>
              <a:t>MySQL</a:t>
            </a:r>
            <a:r>
              <a:rPr lang="en-IN" dirty="0" smtClean="0"/>
              <a:t> in PHP, </a:t>
            </a:r>
          </a:p>
          <a:p>
            <a:r>
              <a:rPr lang="en-IN" dirty="0" smtClean="0"/>
              <a:t>Sample database techniques</a:t>
            </a:r>
            <a:endParaRPr 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209550"/>
            <a:ext cx="7866762" cy="281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9600" y="3028950"/>
            <a:ext cx="7917271" cy="954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590550"/>
            <a:ext cx="8160698" cy="3690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66800" y="345783"/>
            <a:ext cx="6543675" cy="47977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742950"/>
            <a:ext cx="7727498" cy="300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27106" y="321453"/>
            <a:ext cx="9171106" cy="4661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1" y="428610"/>
            <a:ext cx="8501121" cy="40719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Goto</a:t>
            </a:r>
            <a:r>
              <a:rPr lang="en-US" dirty="0" smtClean="0"/>
              <a:t> php.net for detailed information about </a:t>
            </a:r>
            <a:r>
              <a:rPr lang="en-US" dirty="0" err="1" smtClean="0"/>
              <a:t>php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93670" y="321453"/>
            <a:ext cx="8250296" cy="44470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0"/>
            <a:ext cx="7772400" cy="1102519"/>
          </a:xfrm>
        </p:spPr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3400" y="1200150"/>
            <a:ext cx="8305800" cy="3733800"/>
          </a:xfrm>
        </p:spPr>
        <p:txBody>
          <a:bodyPr/>
          <a:lstStyle/>
          <a:p>
            <a:pPr algn="l"/>
            <a:r>
              <a:rPr lang="en-US" dirty="0" smtClean="0">
                <a:solidFill>
                  <a:schemeClr val="tx1"/>
                </a:solidFill>
              </a:rPr>
              <a:t>Client Script : </a:t>
            </a:r>
          </a:p>
          <a:p>
            <a:pPr algn="l">
              <a:buFont typeface="Arial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Script downloaded and Executes on the client browser</a:t>
            </a:r>
          </a:p>
          <a:p>
            <a:pPr algn="l">
              <a:buFont typeface="Arial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The clients never get to see the code, just the HTML </a:t>
            </a:r>
            <a:r>
              <a:rPr lang="en-US" dirty="0" smtClean="0">
                <a:solidFill>
                  <a:schemeClr val="tx1"/>
                </a:solidFill>
              </a:rPr>
              <a:t>output from </a:t>
            </a:r>
            <a:r>
              <a:rPr lang="en-US" dirty="0">
                <a:solidFill>
                  <a:schemeClr val="tx1"/>
                </a:solidFill>
              </a:rPr>
              <a:t>the </a:t>
            </a:r>
            <a:r>
              <a:rPr lang="en-US" dirty="0" smtClean="0">
                <a:solidFill>
                  <a:schemeClr val="tx1"/>
                </a:solidFill>
              </a:rPr>
              <a:t>script</a:t>
            </a:r>
          </a:p>
          <a:p>
            <a:pPr algn="l">
              <a:buFont typeface="Arial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Client cannot access web server resources</a:t>
            </a:r>
          </a:p>
          <a:p>
            <a:pPr algn="l"/>
            <a:endParaRPr lang="en-US" dirty="0" smtClean="0">
              <a:solidFill>
                <a:schemeClr val="tx1"/>
              </a:solidFill>
            </a:endParaRPr>
          </a:p>
          <a:p>
            <a:pPr algn="l"/>
            <a:endParaRPr 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34" y="177966"/>
            <a:ext cx="7715304" cy="3399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597958"/>
            <a:ext cx="9144000" cy="45455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2" y="214296"/>
            <a:ext cx="8778558" cy="45541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2911" y="696503"/>
            <a:ext cx="7511803" cy="26789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2910" y="750081"/>
            <a:ext cx="7892634" cy="33218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comments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5800" y="514350"/>
            <a:ext cx="6915150" cy="40300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89570" y="714362"/>
            <a:ext cx="6639950" cy="34290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4348" y="642924"/>
            <a:ext cx="6949652" cy="34290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86314" y="3106825"/>
            <a:ext cx="3265497" cy="17160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2910" y="214296"/>
            <a:ext cx="7786742" cy="4303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85852" y="571486"/>
            <a:ext cx="6797675" cy="36520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2910" y="214296"/>
            <a:ext cx="6689363" cy="2678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US" dirty="0" smtClean="0"/>
              <a:t>Server script:</a:t>
            </a:r>
          </a:p>
          <a:p>
            <a:r>
              <a:rPr lang="en-US" dirty="0" smtClean="0"/>
              <a:t>In a </a:t>
            </a:r>
            <a:r>
              <a:rPr lang="en-US" dirty="0"/>
              <a:t>server-side script, it is executed on the web </a:t>
            </a:r>
            <a:r>
              <a:rPr lang="en-US" dirty="0" smtClean="0"/>
              <a:t>server</a:t>
            </a:r>
          </a:p>
          <a:p>
            <a:r>
              <a:rPr lang="en-US" dirty="0"/>
              <a:t>The </a:t>
            </a:r>
            <a:r>
              <a:rPr lang="en-US" dirty="0" smtClean="0"/>
              <a:t>server sends </a:t>
            </a:r>
            <a:r>
              <a:rPr lang="en-US" dirty="0"/>
              <a:t>the JavaScript (that the user could look at), but you have no guarantee </a:t>
            </a:r>
            <a:r>
              <a:rPr lang="en-US" dirty="0" smtClean="0"/>
              <a:t>that the </a:t>
            </a:r>
            <a:r>
              <a:rPr lang="en-US" dirty="0"/>
              <a:t>script will even execute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85786" y="357172"/>
            <a:ext cx="7377732" cy="41434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3400" y="661988"/>
            <a:ext cx="7620000" cy="3819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57224" y="214296"/>
            <a:ext cx="6497668" cy="45124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361950"/>
            <a:ext cx="5638800" cy="38343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14400" y="819150"/>
            <a:ext cx="7156186" cy="3290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66800" y="590550"/>
            <a:ext cx="7391400" cy="41169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19200" y="361950"/>
            <a:ext cx="6643688" cy="44939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38200" y="438150"/>
            <a:ext cx="7362825" cy="39075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285750"/>
            <a:ext cx="7048500" cy="4111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3400" y="819150"/>
            <a:ext cx="7961313" cy="3238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In contrast, server-side source code remains hidden from the client as it is </a:t>
            </a:r>
            <a:r>
              <a:rPr lang="en-US" dirty="0" smtClean="0"/>
              <a:t>processed on </a:t>
            </a:r>
            <a:r>
              <a:rPr lang="en-US" dirty="0"/>
              <a:t>the </a:t>
            </a:r>
            <a:r>
              <a:rPr lang="en-US" dirty="0" smtClean="0"/>
              <a:t>server</a:t>
            </a:r>
          </a:p>
          <a:p>
            <a:r>
              <a:rPr lang="en-US" dirty="0" smtClean="0"/>
              <a:t>Server scripts </a:t>
            </a:r>
            <a:r>
              <a:rPr lang="en-US" dirty="0"/>
              <a:t>cannot manipulate the HTML or DOM of a page in the client browser as </a:t>
            </a:r>
            <a:r>
              <a:rPr lang="en-US" dirty="0" smtClean="0"/>
              <a:t>is  possible </a:t>
            </a:r>
            <a:r>
              <a:rPr lang="en-US" dirty="0"/>
              <a:t>with client </a:t>
            </a:r>
            <a:r>
              <a:rPr lang="en-US" dirty="0" smtClean="0"/>
              <a:t>scripts</a:t>
            </a:r>
          </a:p>
          <a:p>
            <a:r>
              <a:rPr lang="en-US" dirty="0"/>
              <a:t>a server script can access resources on </a:t>
            </a:r>
            <a:r>
              <a:rPr lang="en-US" dirty="0" smtClean="0"/>
              <a:t>the web </a:t>
            </a:r>
            <a:r>
              <a:rPr lang="en-US" dirty="0"/>
              <a:t>server whereas the client cannot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9600" y="590550"/>
            <a:ext cx="7945309" cy="300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14400" y="2190750"/>
            <a:ext cx="7239000" cy="259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" y="285750"/>
            <a:ext cx="7086600" cy="704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0" y="1544756"/>
            <a:ext cx="8358188" cy="14138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Program controls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9600" y="971550"/>
            <a:ext cx="7315200" cy="3952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38200" y="209550"/>
            <a:ext cx="6724650" cy="46260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Switch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14400" y="1276350"/>
            <a:ext cx="6134100" cy="3867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3000" y="361950"/>
            <a:ext cx="6481763" cy="40900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While do while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14400" y="1123950"/>
            <a:ext cx="7162800" cy="3491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38200" y="1733550"/>
            <a:ext cx="7542168" cy="1719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14400" y="285750"/>
            <a:ext cx="7131890" cy="1247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000" y="1276350"/>
            <a:ext cx="7162800" cy="3495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5800" y="0"/>
            <a:ext cx="7086600" cy="49796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5800" y="119063"/>
            <a:ext cx="7262813" cy="4905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90600" y="1276350"/>
            <a:ext cx="7194455" cy="2233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14400" y="1047750"/>
            <a:ext cx="7174523" cy="259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742950"/>
            <a:ext cx="7402734" cy="3209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parameters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0" y="1428750"/>
            <a:ext cx="7862260" cy="1643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666750"/>
            <a:ext cx="7198105" cy="3081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1276350"/>
            <a:ext cx="7859777" cy="1838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Parameter default values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90600" y="133350"/>
            <a:ext cx="7415213" cy="30555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2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85800" y="3409950"/>
            <a:ext cx="7620000" cy="1343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95400" y="209550"/>
            <a:ext cx="6944020" cy="2371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174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95400" y="2571750"/>
            <a:ext cx="7239000" cy="23153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0"/>
            <a:ext cx="7724775" cy="49796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server-side script can access any resources made available to it by the server.</a:t>
            </a:r>
          </a:p>
          <a:p>
            <a:r>
              <a:rPr lang="en-US" dirty="0"/>
              <a:t>These resources can be categorized as data storage resources, web services, </a:t>
            </a:r>
            <a:r>
              <a:rPr lang="en-US" dirty="0" smtClean="0"/>
              <a:t>and software </a:t>
            </a:r>
            <a:r>
              <a:rPr lang="en-US" dirty="0"/>
              <a:t>applications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 scope within functions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5800" y="1047750"/>
            <a:ext cx="7274665" cy="1757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379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1000" y="2800350"/>
            <a:ext cx="5886450" cy="2114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14400" y="819150"/>
            <a:ext cx="6924311" cy="3624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57250"/>
          </a:xfrm>
        </p:spPr>
        <p:txBody>
          <a:bodyPr/>
          <a:lstStyle/>
          <a:p>
            <a:r>
              <a:rPr lang="en-US" dirty="0" smtClean="0"/>
              <a:t>Arrays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14400" y="700037"/>
            <a:ext cx="7543800" cy="4443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819150"/>
            <a:ext cx="8246427" cy="1947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3400" y="19050"/>
            <a:ext cx="7086600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3400" y="1276350"/>
            <a:ext cx="7332473" cy="1857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38200" y="819150"/>
            <a:ext cx="7679140" cy="3128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49670" y="514351"/>
            <a:ext cx="7027443" cy="3424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971550"/>
            <a:ext cx="7510148" cy="2681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9525"/>
            <a:ext cx="7848600" cy="5124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95400" y="285750"/>
            <a:ext cx="6324600" cy="457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38200" y="458754"/>
            <a:ext cx="6829425" cy="46847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14400" y="514350"/>
            <a:ext cx="6738938" cy="41381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66800" y="209550"/>
            <a:ext cx="7002275" cy="2871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608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9600" y="2551941"/>
            <a:ext cx="7096125" cy="21153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3400" y="109538"/>
            <a:ext cx="7772400" cy="4924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90600" y="285750"/>
            <a:ext cx="6710363" cy="46168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90600" y="-1"/>
            <a:ext cx="6705600" cy="35914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66800" y="3562350"/>
            <a:ext cx="6248400" cy="1256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9600" y="514350"/>
            <a:ext cx="7521149" cy="1076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85800" y="1657350"/>
            <a:ext cx="7536608" cy="1304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38200" y="438150"/>
            <a:ext cx="7315200" cy="41963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514350"/>
            <a:ext cx="8013755" cy="1719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95400" y="590550"/>
            <a:ext cx="6067425" cy="40374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0"/>
            <a:ext cx="8382000" cy="49428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38200" y="438150"/>
            <a:ext cx="7019925" cy="44317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438150"/>
            <a:ext cx="7534275" cy="44432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9600" y="742950"/>
            <a:ext cx="7633229" cy="3095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90600" y="209550"/>
            <a:ext cx="6946408" cy="173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85800" y="1876130"/>
            <a:ext cx="7391400" cy="29911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3000" y="1200150"/>
            <a:ext cx="7231673" cy="266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5800" y="742950"/>
            <a:ext cx="8065208" cy="33739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5800" y="895350"/>
            <a:ext cx="7543800" cy="2405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3400" y="0"/>
            <a:ext cx="7151959" cy="2052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9600" y="1980607"/>
            <a:ext cx="6934200" cy="31628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250363"/>
            <a:ext cx="7848600" cy="4893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66800" y="161764"/>
            <a:ext cx="6619875" cy="49817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285750"/>
            <a:ext cx="8039886" cy="266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9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685800" y="2800350"/>
            <a:ext cx="7391400" cy="1690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" y="1123950"/>
            <a:ext cx="8495881" cy="2543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19200" y="285750"/>
            <a:ext cx="6286500" cy="43939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90600" y="1047750"/>
            <a:ext cx="6891950" cy="248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352550"/>
            <a:ext cx="8606526" cy="1890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19200" y="590550"/>
            <a:ext cx="7029538" cy="3838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514350"/>
            <a:ext cx="7642033" cy="3814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90600" y="590550"/>
            <a:ext cx="6896942" cy="3795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3400" y="1276350"/>
            <a:ext cx="7951602" cy="2138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90600" y="971550"/>
            <a:ext cx="7050433" cy="339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66800" y="666750"/>
            <a:ext cx="7024688" cy="40259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10417</TotalTime>
  <Words>201</Words>
  <Application>Microsoft Office PowerPoint</Application>
  <PresentationFormat>On-screen Show (16:9)</PresentationFormat>
  <Paragraphs>29</Paragraphs>
  <Slides>114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114</vt:i4>
      </vt:variant>
    </vt:vector>
  </HeadingPairs>
  <TitlesOfParts>
    <vt:vector size="115" baseType="lpstr">
      <vt:lpstr>Office Theme</vt:lpstr>
      <vt:lpstr> Web Technology Unit 4 Server Side Scripting:PHP  By Dr Prasanna B T SJCE,JSSSTU,Mysuru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comments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Program controls</vt:lpstr>
      <vt:lpstr>Slide 44</vt:lpstr>
      <vt:lpstr>Switch</vt:lpstr>
      <vt:lpstr>Slide 46</vt:lpstr>
      <vt:lpstr>While do while</vt:lpstr>
      <vt:lpstr>for</vt:lpstr>
      <vt:lpstr>Slide 49</vt:lpstr>
      <vt:lpstr>Slide 50</vt:lpstr>
      <vt:lpstr>function</vt:lpstr>
      <vt:lpstr>Slide 52</vt:lpstr>
      <vt:lpstr>Slide 53</vt:lpstr>
      <vt:lpstr>parameters</vt:lpstr>
      <vt:lpstr>Slide 55</vt:lpstr>
      <vt:lpstr>Slide 56</vt:lpstr>
      <vt:lpstr>Parameter default values</vt:lpstr>
      <vt:lpstr>Slide 58</vt:lpstr>
      <vt:lpstr>Slide 59</vt:lpstr>
      <vt:lpstr>Variable scope within functions</vt:lpstr>
      <vt:lpstr>Slide 61</vt:lpstr>
      <vt:lpstr>Arrays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  <vt:lpstr>Slide 75</vt:lpstr>
      <vt:lpstr>Slide 76</vt:lpstr>
      <vt:lpstr>Slide 77</vt:lpstr>
      <vt:lpstr>Slide 78</vt:lpstr>
      <vt:lpstr>Slide 79</vt:lpstr>
      <vt:lpstr>Slide 80</vt:lpstr>
      <vt:lpstr>Slide 81</vt:lpstr>
      <vt:lpstr>Slide 82</vt:lpstr>
      <vt:lpstr>Slide 83</vt:lpstr>
      <vt:lpstr>Slide 84</vt:lpstr>
      <vt:lpstr>Slide 85</vt:lpstr>
      <vt:lpstr>Slide 86</vt:lpstr>
      <vt:lpstr>Slide 87</vt:lpstr>
      <vt:lpstr>Slide 88</vt:lpstr>
      <vt:lpstr>Slide 89</vt:lpstr>
      <vt:lpstr>Slide 90</vt:lpstr>
      <vt:lpstr>Slide 91</vt:lpstr>
      <vt:lpstr>Slide 92</vt:lpstr>
      <vt:lpstr>Slide 93</vt:lpstr>
      <vt:lpstr>Slide 94</vt:lpstr>
      <vt:lpstr>Slide 95</vt:lpstr>
      <vt:lpstr>Slide 96</vt:lpstr>
      <vt:lpstr>Slide 97</vt:lpstr>
      <vt:lpstr>Slide 98</vt:lpstr>
      <vt:lpstr>Slide 99</vt:lpstr>
      <vt:lpstr>Slide 100</vt:lpstr>
      <vt:lpstr>Slide 101</vt:lpstr>
      <vt:lpstr>Slide 102</vt:lpstr>
      <vt:lpstr>Slide 103</vt:lpstr>
      <vt:lpstr>Slide 104</vt:lpstr>
      <vt:lpstr>Slide 105</vt:lpstr>
      <vt:lpstr>Slide 106</vt:lpstr>
      <vt:lpstr>Slide 107</vt:lpstr>
      <vt:lpstr>Slide 108</vt:lpstr>
      <vt:lpstr>Slide 109</vt:lpstr>
      <vt:lpstr>Slide 110</vt:lpstr>
      <vt:lpstr>Slide 111</vt:lpstr>
      <vt:lpstr>Slide 112</vt:lpstr>
      <vt:lpstr>Slide 113</vt:lpstr>
      <vt:lpstr>Go through for these topics in Text Book  Fundamentals of Web technology By Randy Connolly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BTP</dc:creator>
  <cp:lastModifiedBy>BTP</cp:lastModifiedBy>
  <cp:revision>90</cp:revision>
  <dcterms:created xsi:type="dcterms:W3CDTF">2023-06-08T07:16:24Z</dcterms:created>
  <dcterms:modified xsi:type="dcterms:W3CDTF">2023-06-20T07:53:39Z</dcterms:modified>
</cp:coreProperties>
</file>